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59" r:id="rId6"/>
    <p:sldId id="270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61" r:id="rId23"/>
    <p:sldId id="278" r:id="rId24"/>
    <p:sldId id="262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2" autoAdjust="0"/>
    <p:restoredTop sz="94660"/>
  </p:normalViewPr>
  <p:slideViewPr>
    <p:cSldViewPr>
      <p:cViewPr varScale="1">
        <p:scale>
          <a:sx n="104" d="100"/>
          <a:sy n="104" d="100"/>
        </p:scale>
        <p:origin x="-7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D9D31-D5BB-4D16-87B7-310F7D383734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2ADEE-98E7-49B1-9E15-986F653C4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3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D4CFF-87F6-4BCB-BFCB-FF295B92ACA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1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ma_0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7993"/>
            <a:ext cx="9108504" cy="70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94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артинки сочи\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0850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4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картинки сочи\397863_10151621267148529_4251178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7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4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артинки сочи\0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01000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4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артинки сочи\850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4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картинки сочи\712644-18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7300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4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картинки сочи\102563400_large_4257c29b234a345f5252ddfb3d63ed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4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картинки сочи\9569755_1195985264_m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01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3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4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картинки сочи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4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картинки сочи\i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13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4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картинки сочи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1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4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esktop\День матери(6)\9ee9b2b66c297142903013a46b00df2a_600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7129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302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картинки сочи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32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4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картинки сочи\OYnuxSXov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679450"/>
            <a:ext cx="7670800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4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4" descr="Картинка №5.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912" y="269032"/>
            <a:ext cx="831812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44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картинки сочи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5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4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Gummy_Bear-150x1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63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презентации и картинки\картинки сочи\Eb5aEK4mn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36496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653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презентации и картинки\картинки сочи\996ad345f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000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1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Содержимое 4" descr="Картинка №4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3" y="188640"/>
            <a:ext cx="828092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0793" y="-963488"/>
            <a:ext cx="9581576" cy="926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21999_c5ab83bf_X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512" y="116632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артинки сочи\5158abe03b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5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4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№8.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04" y="0"/>
            <a:ext cx="8649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картинки сочи\i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59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4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картинки сочи\72799260_1754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7" y="294773"/>
            <a:ext cx="8422105" cy="62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4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Экран (4:3)</PresentationFormat>
  <Paragraphs>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2013-11-22T10:01:22Z</dcterms:created>
  <dcterms:modified xsi:type="dcterms:W3CDTF">2014-05-27T08:19:59Z</dcterms:modified>
</cp:coreProperties>
</file>